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7" r:id="rId2"/>
    <p:sldId id="298" r:id="rId3"/>
    <p:sldId id="299" r:id="rId4"/>
    <p:sldId id="300" r:id="rId5"/>
    <p:sldId id="301" r:id="rId6"/>
    <p:sldId id="302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7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9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3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8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4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1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8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8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7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90550"/>
            <a:ext cx="8991600" cy="45529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Instruments used in large animal castration</a:t>
            </a:r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114300"/>
            <a:ext cx="6934200" cy="40005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/>
              <a:t>Large animal castration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809"/>
            <a:ext cx="5791200" cy="3844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311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38150"/>
            <a:ext cx="6070600" cy="455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114300"/>
            <a:ext cx="6934200" cy="40005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/>
              <a:t>Large animal castration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682" r="48391"/>
          <a:stretch/>
        </p:blipFill>
        <p:spPr>
          <a:xfrm>
            <a:off x="-76199" y="1200150"/>
            <a:ext cx="3200273" cy="3595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03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66750"/>
            <a:ext cx="5371504" cy="43700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114300"/>
            <a:ext cx="6934200" cy="40005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/>
              <a:t>Large animal castration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28600" y="1047750"/>
            <a:ext cx="12192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Elastrator</a:t>
            </a:r>
            <a:endParaRPr lang="fa-I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46386"/>
            <a:ext cx="5740400" cy="430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81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0"/>
            <a:ext cx="4400550" cy="44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114300"/>
            <a:ext cx="6934200" cy="40005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/>
              <a:t>Large animal castration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86" y="650328"/>
            <a:ext cx="509031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5750"/>
            <a:ext cx="62992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823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90550"/>
            <a:ext cx="8991600" cy="45529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en-US" sz="2100" dirty="0" smtClean="0">
                <a:latin typeface="Times New Roman"/>
                <a:cs typeface="Times New Roman"/>
              </a:rPr>
              <a:t>●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Hemorrhage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100" dirty="0">
                <a:latin typeface="Times New Roman"/>
                <a:cs typeface="Times New Roman"/>
              </a:rPr>
              <a:t>●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scrotal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hematoma, 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100" dirty="0">
                <a:latin typeface="Times New Roman"/>
                <a:cs typeface="Times New Roman"/>
              </a:rPr>
              <a:t>●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scrotal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bruising,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100" dirty="0">
                <a:latin typeface="Times New Roman"/>
                <a:cs typeface="Times New Roman"/>
              </a:rPr>
              <a:t>●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100" dirty="0">
                <a:latin typeface="Times New Roman"/>
                <a:cs typeface="Times New Roman"/>
              </a:rPr>
              <a:t>●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dehiscence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100" dirty="0">
                <a:latin typeface="Times New Roman"/>
                <a:cs typeface="Times New Roman"/>
              </a:rPr>
              <a:t>●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urinary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incontinence, 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100" dirty="0">
                <a:latin typeface="Times New Roman"/>
                <a:cs typeface="Times New Roman"/>
              </a:rPr>
              <a:t>●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change</a:t>
            </a:r>
            <a:endParaRPr lang="fa-I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114300"/>
            <a:ext cx="6934200" cy="40005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/>
              <a:t>complication</a:t>
            </a:r>
          </a:p>
        </p:txBody>
      </p:sp>
    </p:spTree>
    <p:extLst>
      <p:ext uri="{BB962C8B-B14F-4D97-AF65-F5344CB8AC3E}">
        <p14:creationId xmlns:p14="http://schemas.microsoft.com/office/powerpoint/2010/main" val="25367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</TotalTime>
  <Words>44</Words>
  <Application>Microsoft Office PowerPoint</Application>
  <PresentationFormat>On-screen Show (16:9)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Large animal castration</vt:lpstr>
      <vt:lpstr>Large animal castration</vt:lpstr>
      <vt:lpstr>Large animal castration</vt:lpstr>
      <vt:lpstr>Large animal castration</vt:lpstr>
      <vt:lpstr>PowerPoint Presentation</vt:lpstr>
      <vt:lpstr>complication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hazards</dc:title>
  <dc:creator>Novin Pendar</dc:creator>
  <cp:lastModifiedBy>Novin Pendar</cp:lastModifiedBy>
  <cp:revision>85</cp:revision>
  <dcterms:created xsi:type="dcterms:W3CDTF">2006-08-16T00:00:00Z</dcterms:created>
  <dcterms:modified xsi:type="dcterms:W3CDTF">2019-04-19T22:33:18Z</dcterms:modified>
</cp:coreProperties>
</file>